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4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5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1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9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7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7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013E-05CD-4AA5-862D-8EC11C4AFC61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AEC93-DF68-44B1-AB6B-4AE04C6E1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036496" cy="93610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Профессор Маюров Александр Николаевич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5892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 регионального опыта преодоления алкогольных проблем</a:t>
            </a:r>
          </a:p>
          <a:p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688632" cy="426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4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9168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Пьяный – трезвый мир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0" y="1484784"/>
            <a:ext cx="873332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1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3010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Рейтинг трезвости-2017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" y="1484784"/>
            <a:ext cx="901400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28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Самые трезвые и самые пьяные регионы России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9" y="1628800"/>
            <a:ext cx="90029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7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Причины алкоголизации</a:t>
            </a:r>
            <a:endParaRPr lang="ru-RU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Широчайшая доступность алкоголя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Массовая психологическая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запрограммированность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потребление алкоголя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1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3816"/>
            <a:ext cx="4536504" cy="55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79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Профессор Маюров Александр Николаевич</vt:lpstr>
      <vt:lpstr>Пьяный – трезвый мир</vt:lpstr>
      <vt:lpstr>Рейтинг трезвости-2017</vt:lpstr>
      <vt:lpstr>Самые трезвые и самые пьяные регионы России</vt:lpstr>
      <vt:lpstr>Причины алкоголизации</vt:lpstr>
      <vt:lpstr>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2018-04-04T06:26:52Z</dcterms:created>
  <dcterms:modified xsi:type="dcterms:W3CDTF">2018-04-04T07:10:47Z</dcterms:modified>
</cp:coreProperties>
</file>