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A07-8CCC-4021-898E-E8E0099F890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EA63-F903-4F01-918E-A5B4702F0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2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A07-8CCC-4021-898E-E8E0099F890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EA63-F903-4F01-918E-A5B4702F0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1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A07-8CCC-4021-898E-E8E0099F890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EA63-F903-4F01-918E-A5B4702F0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A07-8CCC-4021-898E-E8E0099F890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EA63-F903-4F01-918E-A5B4702F0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4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A07-8CCC-4021-898E-E8E0099F890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EA63-F903-4F01-918E-A5B4702F0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0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A07-8CCC-4021-898E-E8E0099F890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EA63-F903-4F01-918E-A5B4702F0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A07-8CCC-4021-898E-E8E0099F890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EA63-F903-4F01-918E-A5B4702F0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5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A07-8CCC-4021-898E-E8E0099F890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EA63-F903-4F01-918E-A5B4702F0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A07-8CCC-4021-898E-E8E0099F890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EA63-F903-4F01-918E-A5B4702F0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A07-8CCC-4021-898E-E8E0099F890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EA63-F903-4F01-918E-A5B4702F0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6A07-8CCC-4021-898E-E8E0099F890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EA63-F903-4F01-918E-A5B4702F0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6A07-8CCC-4021-898E-E8E0099F8905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FEA63-F903-4F01-918E-A5B4702F0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136904" cy="4392488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XXIV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МЕЖДУНАРОДНАЯ КОНФЕРЕНЦИЯ-СЕМИНАР </a:t>
            </a:r>
            <a:r>
              <a:rPr lang="ru-RU" sz="3600" b="1" dirty="0">
                <a:solidFill>
                  <a:schemeClr val="tx2"/>
                </a:solidFill>
              </a:rPr>
              <a:t>ПО СОБРИОЛОГИИ, ПРОФИЛАКТИКЕ, СОЦИАЛЬНОЙ ПЕДАГОГИКЕ И АЛКОЛОГИИ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b="1" dirty="0">
                <a:solidFill>
                  <a:schemeClr val="tx2"/>
                </a:solidFill>
              </a:rPr>
              <a:t>«Трезвая Кубань – трезвая Россия»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(</a:t>
            </a:r>
            <a:r>
              <a:rPr lang="ru-RU" sz="3600" dirty="0">
                <a:solidFill>
                  <a:schemeClr val="tx2"/>
                </a:solidFill>
              </a:rPr>
              <a:t>12 – 22 октября 2015 года, г. Сочи)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25741"/>
            <a:ext cx="2277286" cy="159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1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100-летие сухого закона в России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408712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7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100-летие официального признания алкоголя типичным наркотиком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(Москва 9-13 мая 1915 года)</a:t>
            </a:r>
            <a:endParaRPr lang="ru-RU" sz="27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User\AppData\Local\Microsoft\Windows\Temporary Internet Files\Content.Outlook\X1U7ANQ4\пирогов (2) а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816424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Temporary Internet Files\Content.Outlook\X1U7ANQ4\пирогов (2) 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381642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88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150-летие со дня рождения апостола трезвости, депутата Государственной Думы Российской Империи пламенного трибуна трезвости </a:t>
            </a:r>
            <a:r>
              <a:rPr lang="ru-RU" sz="2400" b="1" dirty="0" err="1" smtClean="0">
                <a:solidFill>
                  <a:schemeClr val="tx2"/>
                </a:solidFill>
              </a:rPr>
              <a:t>Челышова</a:t>
            </a:r>
            <a:r>
              <a:rPr lang="ru-RU" sz="2400" b="1" dirty="0" smtClean="0">
                <a:solidFill>
                  <a:schemeClr val="tx2"/>
                </a:solidFill>
              </a:rPr>
              <a:t> Михаила Дмитриевича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(26 сентября 1866 года - 13 сентября 1915 года)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08095"/>
            <a:ext cx="3923466" cy="52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690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67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100-летие сухого закона в России</vt:lpstr>
      <vt:lpstr>100-летие официального признания алкоголя типичным наркотиком (Москва 9-13 мая 1915 года)</vt:lpstr>
      <vt:lpstr>150-летие со дня рождения апостола трезвости, депутата Государственной Думы Российской Империи пламенного трибуна трезвости Челышова Михаила Дмитриевича  (26 сентября 1866 года - 13 сентября 1915 года)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2015-09-24T09:54:42Z</dcterms:created>
  <dcterms:modified xsi:type="dcterms:W3CDTF">2015-09-24T10:31:05Z</dcterms:modified>
</cp:coreProperties>
</file>